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0" r:id="rId6"/>
    <p:sldId id="265" r:id="rId7"/>
    <p:sldId id="264" r:id="rId8"/>
    <p:sldId id="261" r:id="rId9"/>
    <p:sldId id="262" r:id="rId10"/>
    <p:sldId id="263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://shjmqz.thmz.com/xzjmqz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标题 4097"/>
          <p:cNvSpPr>
            <a:spLocks noGrp="1"/>
          </p:cNvSpPr>
          <p:nvPr>
            <p:ph type="ctrTitle"/>
          </p:nvPr>
        </p:nvSpPr>
        <p:spPr>
          <a:xfrm>
            <a:off x="457200" y="1447800"/>
            <a:ext cx="8229600" cy="1470025"/>
          </a:xfrm>
        </p:spPr>
        <p:txBody>
          <a:bodyPr anchor="ctr"/>
          <a:p>
            <a:pPr defTabSz="914400">
              <a:buSzPct val="100000"/>
            </a:pPr>
            <a:r>
              <a:rPr lang="zh-CN" altLang="en-US" sz="4400" b="1" kern="1200" baseline="0" dirty="0">
                <a:latin typeface="Arial" panose="020B0604020202020204" pitchFamily="34" charset="0"/>
                <a:ea typeface="楷体_GB2312" pitchFamily="49" charset="-122"/>
              </a:rPr>
              <a:t>下肢静脉曲张手术病人护理要点</a:t>
            </a:r>
            <a:endParaRPr lang="zh-CN" altLang="en-US" sz="4400" b="1" kern="1200" baseline="0" dirty="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4099" name="副标题 4098"/>
          <p:cNvSpPr>
            <a:spLocks noGrp="1"/>
          </p:cNvSpPr>
          <p:nvPr>
            <p:ph type="subTitle" idx="1"/>
          </p:nvPr>
        </p:nvSpPr>
        <p:spPr>
          <a:xfrm>
            <a:off x="2286000" y="3872865"/>
            <a:ext cx="6400800" cy="1752600"/>
          </a:xfrm>
        </p:spPr>
        <p:txBody>
          <a:bodyPr/>
          <a:p>
            <a:pPr algn="r" defTabSz="914400">
              <a:buSzPct val="100000"/>
            </a:pPr>
            <a:r>
              <a:rPr lang="zh-CN" altLang="en-US" sz="2400" kern="1200" baseline="0" dirty="0">
                <a:latin typeface="Arial" panose="020B0604020202020204" pitchFamily="34" charset="0"/>
                <a:ea typeface="宋体" panose="02010600030101010101" pitchFamily="2" charset="-122"/>
              </a:rPr>
              <a:t>商丘市第三人民医院</a:t>
            </a:r>
            <a:endParaRPr lang="zh-CN" altLang="en-US" sz="2400" kern="1200" baseline="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 defTabSz="914400">
              <a:buSzPct val="100000"/>
            </a:pPr>
            <a:r>
              <a:rPr lang="zh-CN" altLang="en-US" sz="2400" kern="1200" baseline="0" dirty="0">
                <a:latin typeface="Arial" panose="020B0604020202020204" pitchFamily="34" charset="0"/>
                <a:ea typeface="宋体" panose="02010600030101010101" pitchFamily="2" charset="-122"/>
              </a:rPr>
              <a:t>外二病区  </a:t>
            </a:r>
            <a:endParaRPr lang="zh-CN" altLang="en-US" sz="2400" kern="1200" baseline="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 defTabSz="914400">
              <a:buSzPct val="100000"/>
            </a:pPr>
            <a:r>
              <a:rPr lang="en-US" altLang="zh-CN" sz="2400" kern="1200" baseline="0" dirty="0">
                <a:latin typeface="Arial" panose="020B0604020202020204" pitchFamily="34" charset="0"/>
                <a:ea typeface="宋体" panose="02010600030101010101" pitchFamily="2" charset="-122"/>
              </a:rPr>
              <a:t>2018</a:t>
            </a:r>
            <a:r>
              <a:rPr lang="zh-CN" altLang="en-US" sz="2400" kern="1200" baseline="0" dirty="0">
                <a:latin typeface="Arial" panose="020B0604020202020204" pitchFamily="34" charset="0"/>
                <a:ea typeface="宋体" panose="02010600030101010101" pitchFamily="2" charset="-122"/>
              </a:rPr>
              <a:t>年</a:t>
            </a:r>
            <a:r>
              <a:rPr lang="en-US" altLang="zh-CN" sz="2400" kern="1200" baseline="0" dirty="0"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  <a:r>
              <a:rPr lang="zh-CN" altLang="en-US" sz="2400" kern="1200" baseline="0" dirty="0">
                <a:latin typeface="Arial" panose="020B0604020202020204" pitchFamily="34" charset="0"/>
                <a:ea typeface="宋体" panose="02010600030101010101" pitchFamily="2" charset="-122"/>
              </a:rPr>
              <a:t>月</a:t>
            </a:r>
            <a:r>
              <a:rPr lang="en-US" altLang="zh-CN" sz="2400" kern="1200" baseline="0" dirty="0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  <a:r>
              <a:rPr lang="zh-CN" altLang="en-US" sz="2400" kern="1200" baseline="0" dirty="0">
                <a:latin typeface="Arial" panose="020B0604020202020204" pitchFamily="34" charset="0"/>
                <a:ea typeface="宋体" panose="02010600030101010101" pitchFamily="2" charset="-122"/>
              </a:rPr>
              <a:t>日</a:t>
            </a:r>
            <a:endParaRPr lang="zh-CN" altLang="en-US" sz="2400" kern="1200" baseline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标题 512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dirty="0">
                <a:ea typeface="微软雅黑" panose="020B0503020204020204" pitchFamily="34" charset="-122"/>
              </a:rPr>
              <a:t>下肢静脉曲张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23" name="文本占位符 5122"/>
          <p:cNvSpPr>
            <a:spLocks noGrp="1"/>
          </p:cNvSpPr>
          <p:nvPr>
            <p:ph type="body" idx="1"/>
          </p:nvPr>
        </p:nvSpPr>
        <p:spPr/>
        <p:txBody>
          <a:bodyPr/>
          <a:p>
            <a:pPr>
              <a:lnSpc>
                <a:spcPct val="90000"/>
              </a:lnSpc>
            </a:pPr>
            <a:r>
              <a:rPr lang="zh-CN" altLang="en-US" dirty="0"/>
              <a:t>　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  <a:hlinkClick r:id="rId1"/>
              </a:rPr>
              <a:t>下肢静脉曲张</a:t>
            </a:r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指病变范围仅限于下肢浅静脉者，主要表现为浅静脉伸长，迂曲而呈曲张状态，多发生于从事持久站立工作、重体力劳动或久坐少动的人。下肢静脉曲张多为大隐静脉及其属支病变，是血管外科常见病。早期症状轻，后期可出现患肢明显肿胀，以及踝部严重的皮肤营养障碍性病变，甚至是足靴区并发经久不愈的顽固性溃疡，以致危害病人的生活和工作能力。 </a:t>
            </a:r>
            <a:endParaRPr lang="zh-CN" altLang="en-US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标题 7169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dirty="0">
                <a:ea typeface="微软雅黑" panose="020B0503020204020204" pitchFamily="34" charset="-122"/>
              </a:rPr>
              <a:t>下肢静脉曲张一般治疗方法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171" name="文本占位符 7170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 1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、穿弹力袜：对于轻度静脉曲张，症状并不明显的患者，可长期穿弹力袜，或应用弹力绷带，或使用绑腿自足部向上裹缠整个小腿，可以预防并改善轻度下肢静脉曲张，治疗静脉曲张，改善下肢静脉回流，防止其继续发展。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  <a:p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 2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、手术疗法：此治疗静脉曲张方法适用于重度静脉曲张且症状明显的患者。行手术前应行深静脉造影以确定深静脉通畅。根据患者的不同情况而采用不同方法。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标题 8193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dirty="0">
                <a:ea typeface="微软雅黑" panose="020B0503020204020204" pitchFamily="34" charset="-122"/>
              </a:rPr>
              <a:t>下肢静脉曲张的手术疗法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195" name="文本占位符 8194"/>
          <p:cNvSpPr>
            <a:spLocks noGrp="1"/>
          </p:cNvSpPr>
          <p:nvPr>
            <p:ph type="body" idx="1"/>
          </p:nvPr>
        </p:nvSpPr>
        <p:spPr>
          <a:xfrm>
            <a:off x="1143000" y="2133600"/>
            <a:ext cx="6400800" cy="3505200"/>
          </a:xfrm>
        </p:spPr>
        <p:txBody>
          <a:bodyPr/>
          <a:p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微创加介入治疗 </a:t>
            </a:r>
            <a:endParaRPr lang="zh-CN" altLang="en-US" dirty="0"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静脉腔内射频治疗</a:t>
            </a:r>
            <a:endParaRPr lang="zh-CN" altLang="en-US" dirty="0"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静脉腔内电凝治疗 </a:t>
            </a:r>
            <a:endParaRPr lang="zh-CN" altLang="en-US" dirty="0"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腹腔镜深筋膜下交通静脉结扎术 </a:t>
            </a:r>
            <a:endParaRPr lang="zh-CN" altLang="en-US" dirty="0"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无创血流动力学介入治疗</a:t>
            </a:r>
            <a:endParaRPr lang="zh-CN" altLang="en-US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标题 13313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dirty="0">
                <a:ea typeface="微软雅黑" panose="020B0503020204020204" pitchFamily="34" charset="-122"/>
              </a:rPr>
              <a:t>下肢静脉曲张手术病人护理要点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315" name="文本占位符 13314"/>
          <p:cNvSpPr>
            <a:spLocks noGrp="1"/>
          </p:cNvSpPr>
          <p:nvPr>
            <p:ph type="body" idx="1"/>
          </p:nvPr>
        </p:nvSpPr>
        <p:spPr>
          <a:xfrm>
            <a:off x="1524000" y="1600200"/>
            <a:ext cx="5105400" cy="3048000"/>
          </a:xfrm>
        </p:spPr>
        <p:txBody>
          <a:bodyPr/>
          <a:p>
            <a:endParaRPr lang="en-US" altLang="zh-CN" dirty="0"/>
          </a:p>
          <a:p>
            <a:r>
              <a:rPr lang="zh-CN" altLang="en-US" sz="4000" dirty="0">
                <a:ea typeface="楷体_GB2312" pitchFamily="49" charset="-122"/>
              </a:rPr>
              <a:t>术前护理</a:t>
            </a:r>
            <a:endParaRPr lang="zh-CN" altLang="en-US" sz="4000" dirty="0">
              <a:ea typeface="楷体_GB2312" pitchFamily="49" charset="-122"/>
            </a:endParaRPr>
          </a:p>
          <a:p>
            <a:r>
              <a:rPr lang="zh-CN" altLang="en-US" sz="4000" dirty="0">
                <a:ea typeface="楷体_GB2312" pitchFamily="49" charset="-122"/>
              </a:rPr>
              <a:t>术后护理</a:t>
            </a:r>
            <a:endParaRPr lang="zh-CN" altLang="en-US" sz="4000" dirty="0">
              <a:ea typeface="楷体_GB2312" pitchFamily="49" charset="-122"/>
            </a:endParaRPr>
          </a:p>
          <a:p>
            <a:r>
              <a:rPr lang="zh-CN" altLang="en-US" sz="4000" dirty="0">
                <a:ea typeface="楷体_GB2312" pitchFamily="49" charset="-122"/>
              </a:rPr>
              <a:t>健康教育</a:t>
            </a:r>
            <a:endParaRPr lang="zh-CN" altLang="en-US" sz="4000" dirty="0"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标题 12289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dirty="0">
                <a:ea typeface="微软雅黑" panose="020B0503020204020204" pitchFamily="34" charset="-122"/>
              </a:rPr>
              <a:t>下肢静脉曲张手术病人术前护理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291" name="文本占位符 12290"/>
          <p:cNvSpPr>
            <a:spLocks noGrp="1"/>
          </p:cNvSpPr>
          <p:nvPr>
            <p:ph type="body" idx="1"/>
          </p:nvPr>
        </p:nvSpPr>
        <p:spPr/>
        <p:txBody>
          <a:bodyPr/>
          <a:p>
            <a:pPr>
              <a:lnSpc>
                <a:spcPct val="80000"/>
              </a:lnSpc>
            </a:pP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、心理护理：向病人讲解相关疾病的成因及发病特点、治疗方法和疾病恢复过程，帮助病人树立战胜疾病的信心，使病人能积极主动配合冶疗和护理。鼓励病人散步、看报纸杂志、看电视节目、听音乐、与病友或医护人员交谈，以便分散对疾病的注意力，消除恐惧、焦虑心理。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   </a:t>
            </a:r>
            <a:endParaRPr lang="en-US" altLang="zh-CN" sz="28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、饮食护理：鼓励病人进食高营养、高蛋白、高维生素食物，以增强机体抵抗力，忌食海腥发物，如鱼、虾等。有下肢慢性溃疡者，可多进食薏米、山药、冬爪、西瓜、丝瓜、苦瓜、黄瓜、绿豆等有清热解毒利湿作用的食物。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标题 9217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dirty="0">
                <a:ea typeface="微软雅黑" panose="020B0503020204020204" pitchFamily="34" charset="-122"/>
              </a:rPr>
              <a:t>下肢静脉曲张手术病人术前护理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19" name="文本占位符 9218"/>
          <p:cNvSpPr>
            <a:spLocks noGrp="1"/>
          </p:cNvSpPr>
          <p:nvPr>
            <p:ph type="body" idx="1"/>
          </p:nvPr>
        </p:nvSpPr>
        <p:spPr/>
        <p:txBody>
          <a:bodyPr/>
          <a:p>
            <a:pPr>
              <a:lnSpc>
                <a:spcPct val="90000"/>
              </a:lnSpc>
            </a:pP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、体位与活动：嘱病人要劳逸结合，适当的户外运动，避免运动过量。避免站立过久或长时间行走，宜卧床休息，休息时抬高患肢</a:t>
            </a: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30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度，以促进静脉回流。减轻下肢静脉内压力。</a:t>
            </a: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 </a:t>
            </a:r>
            <a:endParaRPr lang="en-US" altLang="zh-CN" sz="28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、皮肤准备：为避免手术发生感染，对下肢及腹股沟部、会阴部皮肤，应认真擦洗干净。术前洗澡和更换清洁的内衣裤，尤其是下肢静脉曲张伴有慢性小腿溃疡者，即使溃疡处感染已基本控制，术前仍需每日局部换药，保持皮肤清洁。有皮肤慢性炎症或皮炎者，需应用抗生素及局部外敷消炎药直至炎症消退后再安排手术。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标题 1024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dirty="0">
                <a:ea typeface="微软雅黑" panose="020B0503020204020204" pitchFamily="34" charset="-122"/>
              </a:rPr>
              <a:t>下肢静脉曲张手术病人术后护理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243" name="文本占位符 10242"/>
          <p:cNvSpPr>
            <a:spLocks noGrp="1"/>
          </p:cNvSpPr>
          <p:nvPr>
            <p:ph type="body" idx="1"/>
          </p:nvPr>
        </p:nvSpPr>
        <p:spPr/>
        <p:txBody>
          <a:bodyPr/>
          <a:p>
            <a:pPr>
              <a:lnSpc>
                <a:spcPct val="90000"/>
              </a:lnSpc>
              <a:buNone/>
            </a:pPr>
            <a:r>
              <a:rPr lang="en-US" altLang="zh-CN" sz="2400" dirty="0"/>
              <a:t> </a:t>
            </a:r>
            <a:endParaRPr lang="en-US" altLang="zh-CN" sz="2400" dirty="0"/>
          </a:p>
          <a:p>
            <a:pPr>
              <a:lnSpc>
                <a:spcPct val="90000"/>
              </a:lnSpc>
            </a:pP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、体位：患肢抬高</a:t>
            </a: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30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度，以利静脉回流。</a:t>
            </a:r>
            <a:endParaRPr lang="zh-CN" altLang="en-US" sz="24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endParaRPr lang="zh-CN" altLang="en-US" sz="24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、术后应早期下床活动：下肢静脉曲张作剥脱木后即用弹力绷带自下而上加压包扎，包扎不应妨碍关节活动，并注意保持合适的松紧度，以能扪及足背动脉搏动和保持足部正常皮肤温度为宜。一般</a:t>
            </a: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周后拆去绷带。</a:t>
            </a:r>
            <a:endParaRPr lang="zh-CN" altLang="en-US" sz="24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 </a:t>
            </a:r>
            <a:endParaRPr lang="en-US" altLang="zh-CN" sz="24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、卧床期间指导病人做足背伸屈运动，鼓励病人木后</a:t>
            </a: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24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～</a:t>
            </a: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48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小时后下床行走，避免静坐或静立下动，促进下肢静脉回流，以免下肢深静脉血栓形成。</a:t>
            </a: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 </a:t>
            </a:r>
            <a:endParaRPr lang="en-US" altLang="zh-CN" sz="24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endParaRPr lang="en-US" altLang="zh-CN" sz="24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标题 11265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dirty="0">
                <a:ea typeface="微软雅黑" panose="020B0503020204020204" pitchFamily="34" charset="-122"/>
              </a:rPr>
              <a:t>下肢静脉曲张手术病人术后护理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267" name="文本占位符 11266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 altLang="zh-CN" dirty="0"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、注意观察弹力绷带加压情况，若患肢疼痛是因力绷带过紧，应及时松开弹力绷带，重新包扎，不宜过紧。</a:t>
            </a:r>
            <a:endParaRPr lang="zh-CN" altLang="en-US" dirty="0">
              <a:latin typeface="楷体_GB2312" pitchFamily="49" charset="-122"/>
              <a:ea typeface="楷体_GB2312" pitchFamily="49" charset="-122"/>
            </a:endParaRPr>
          </a:p>
          <a:p>
            <a:pPr>
              <a:buNone/>
            </a:pPr>
            <a:endParaRPr lang="zh-CN" altLang="en-US" dirty="0">
              <a:latin typeface="楷体_GB2312" pitchFamily="49" charset="-122"/>
              <a:ea typeface="楷体_GB2312" pitchFamily="49" charset="-122"/>
            </a:endParaRPr>
          </a:p>
          <a:p>
            <a:r>
              <a:rPr lang="en-US" altLang="zh-CN" dirty="0">
                <a:latin typeface="楷体_GB2312" pitchFamily="49" charset="-122"/>
                <a:ea typeface="楷体_GB2312" pitchFamily="49" charset="-122"/>
              </a:rPr>
              <a:t>5</a:t>
            </a:r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、有小腿慢性溃疡者，应继续换药，并使用弹性绷带护腿。</a:t>
            </a:r>
            <a:endParaRPr lang="zh-CN" altLang="en-US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标题 14337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dirty="0">
                <a:ea typeface="微软雅黑" panose="020B0503020204020204" pitchFamily="34" charset="-122"/>
              </a:rPr>
              <a:t>下肢静脉曲张手术病人健康教育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4339" name="文本占位符 14338"/>
          <p:cNvSpPr>
            <a:spLocks noGrp="1"/>
          </p:cNvSpPr>
          <p:nvPr>
            <p:ph type="body" idx="1"/>
          </p:nvPr>
        </p:nvSpPr>
        <p:spPr/>
        <p:txBody>
          <a:bodyPr/>
          <a:p>
            <a:pPr>
              <a:lnSpc>
                <a:spcPct val="90000"/>
              </a:lnSpc>
            </a:pP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、下肢静脉曲张行非手术治疗，穿弹力袜或弹力绷带者应注意多休息、拾高患肢。行下肢静脉曲张手术治疗后，也应避免站立过久。肥胖者应计划减肥。避免用过紧的腰带、吊袜和紧身衣物，保持大便通畅，避免腹内压升高。</a:t>
            </a:r>
            <a:endParaRPr lang="zh-CN" altLang="en-US" sz="24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 </a:t>
            </a:r>
            <a:endParaRPr lang="en-US" altLang="zh-CN" sz="24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、平时适当注意保护好患肢，避免外伤。</a:t>
            </a:r>
            <a:endParaRPr lang="zh-CN" altLang="en-US" sz="24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 </a:t>
            </a:r>
            <a:endParaRPr lang="en-US" altLang="zh-CN" sz="24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、一般需久站或久坐工作者，应定时改变体位。维持良好姿势，坐时双膝勿交叉过久，以免压迫腘静脉，影响血液回流。休息时抬高患肢。</a:t>
            </a:r>
            <a:endParaRPr lang="zh-CN" altLang="en-US" sz="24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  <a:buNone/>
            </a:pPr>
            <a:endParaRPr lang="zh-CN" altLang="en-US" sz="24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、指导病人进行适当的体育锻炼，增强血管壁弹性。</a:t>
            </a:r>
            <a:endParaRPr lang="zh-CN" altLang="en-US" sz="24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标题 1536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dirty="0">
                <a:ea typeface="微软雅黑" panose="020B0503020204020204" pitchFamily="34" charset="-122"/>
              </a:rPr>
              <a:t>下肢静脉曲张手术病人健康教育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5363" name="文本占位符 15362"/>
          <p:cNvSpPr>
            <a:spLocks noGrp="1"/>
          </p:cNvSpPr>
          <p:nvPr>
            <p:ph type="body" idx="1"/>
          </p:nvPr>
        </p:nvSpPr>
        <p:spPr/>
        <p:txBody>
          <a:bodyPr/>
          <a:p>
            <a:pPr>
              <a:lnSpc>
                <a:spcPct val="80000"/>
              </a:lnSpc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5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、弹力绷带和弹力袜的使用及注意事项</a:t>
            </a: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 </a:t>
            </a:r>
            <a:endParaRPr lang="en-US" altLang="zh-CN" sz="2400" b="1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endParaRPr lang="en-US" altLang="zh-CN" sz="2400" b="1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①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宽度和松紧度适宜，松紧度以能将一个手指伸入缠绕的圈内为宜。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 </a:t>
            </a:r>
            <a:endParaRPr lang="en-US" altLang="zh-CN" sz="20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②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包扎前应使静脉排空，故以清晨起床前进行为好。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 </a:t>
            </a:r>
            <a:endParaRPr lang="en-US" altLang="zh-CN" sz="20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③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包扎时应从肢休远端开始，逐渐向上缠绕。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 </a:t>
            </a:r>
            <a:endParaRPr lang="en-US" altLang="zh-CN" sz="20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④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使用中注意观察肢端的皮肤色泽、患肢肿胀情况，以判断效果。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 </a:t>
            </a:r>
            <a:endParaRPr lang="en-US" altLang="zh-CN" sz="20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⑤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不同疾病或手术有不同的包扎方法：行硬化治疗者，从踝部向上对局部做均匀螺旋式包扎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～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6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周；大隐静脉剥脱术后，应从足趾至腹股沟部位均匀缠绕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个月以上；非手术治疗者应长期坚持每日使用弹力绷带。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 </a:t>
            </a:r>
            <a:endParaRPr lang="en-US" altLang="zh-CN" sz="20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⑥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弹力袜的选择必须适合个人腿部周径，病人腿部肿胀消退之后卧床测量踝部和小腿的周径和膝下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寸或腹股沟下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寸至足底的长度。穿着时保证无皱褶。短袜应至膝下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寸处，长袜应至腹股沟下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寸。</a:t>
            </a:r>
            <a:endParaRPr lang="zh-CN" altLang="en-US" sz="20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7" name="文本占位符 16386"/>
          <p:cNvSpPr>
            <a:spLocks noGrp="1"/>
          </p:cNvSpPr>
          <p:nvPr>
            <p:ph type="body" idx="1"/>
          </p:nvPr>
        </p:nvSpPr>
        <p:spPr/>
        <p:txBody>
          <a:bodyPr/>
          <a:p>
            <a:pPr>
              <a:buNone/>
            </a:pPr>
            <a:r>
              <a:rPr lang="en-US" altLang="zh-CN" sz="8800" dirty="0"/>
              <a:t>    </a:t>
            </a:r>
            <a:r>
              <a:rPr lang="zh-CN" altLang="en-US" sz="8800" dirty="0">
                <a:latin typeface="楷体_GB2312" pitchFamily="49" charset="-122"/>
                <a:ea typeface="楷体_GB2312" pitchFamily="49" charset="-122"/>
              </a:rPr>
              <a:t>谢谢！</a:t>
            </a:r>
            <a:endParaRPr lang="zh-CN" altLang="en-US" sz="8800" dirty="0">
              <a:latin typeface="楷体_GB2312" pitchFamily="49" charset="-122"/>
              <a:ea typeface="楷体_GB2312" pitchFamily="49" charset="-122"/>
            </a:endParaRPr>
          </a:p>
          <a:p>
            <a:pPr>
              <a:buNone/>
            </a:pPr>
            <a:r>
              <a:rPr lang="zh-CN" altLang="en-US" sz="8800" dirty="0">
                <a:latin typeface="楷体_GB2312" pitchFamily="49" charset="-122"/>
                <a:ea typeface="楷体_GB2312" pitchFamily="49" charset="-122"/>
              </a:rPr>
              <a:t>      再见！</a:t>
            </a:r>
            <a:endParaRPr lang="zh-CN" altLang="en-US" sz="88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1812</Words>
  <Application>WPS 演示</Application>
  <PresentationFormat>在屏幕上显示</PresentationFormat>
  <Paragraphs>81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楷体_GB2312</vt:lpstr>
      <vt:lpstr>微软雅黑</vt:lpstr>
      <vt:lpstr>新宋体</vt:lpstr>
      <vt:lpstr>Arial Unicode MS</vt:lpstr>
      <vt:lpstr>Calibri</vt:lpstr>
      <vt:lpstr>默认设计模板</vt:lpstr>
      <vt:lpstr>下肢静脉曲张手术病人护理要点</vt:lpstr>
      <vt:lpstr>下肢静脉曲张</vt:lpstr>
      <vt:lpstr>下肢静脉曲张一般治疗方法</vt:lpstr>
      <vt:lpstr>下肢静脉曲张的手术疗法</vt:lpstr>
      <vt:lpstr>下肢静脉曲张手术病人护理要点</vt:lpstr>
      <vt:lpstr>下肢静脉曲张手术病人术前护理</vt:lpstr>
      <vt:lpstr>下肢静脉曲张手术病人术前护理</vt:lpstr>
      <vt:lpstr>下肢静脉曲张手术病人术后护理</vt:lpstr>
      <vt:lpstr>下肢静脉曲张手术病人术后护理</vt:lpstr>
      <vt:lpstr>下肢静脉曲张手术病人健康教育</vt:lpstr>
      <vt:lpstr>下肢静脉曲张手术病人健康教育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Administrator</cp:lastModifiedBy>
  <cp:revision>5</cp:revision>
  <dcterms:created xsi:type="dcterms:W3CDTF">2018-08-23T06:41:00Z</dcterms:created>
  <dcterms:modified xsi:type="dcterms:W3CDTF">2018-11-06T07:07:21Z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2052-11.1.0.7932</vt:lpwstr>
  </property>
</Properties>
</file>